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Muli" panose="020B0604020202020204" charset="0"/>
      <p:regular r:id="rId9"/>
    </p:embeddedFont>
    <p:embeddedFont>
      <p:font typeface="Muli Bold" panose="020B0604020202020204" charset="0"/>
      <p:regular r:id="rId10"/>
    </p:embeddedFont>
    <p:embeddedFont>
      <p:font typeface="Muli Extra-Light" panose="020B0604020202020204" charset="0"/>
      <p:regular r:id="rId11"/>
    </p:embeddedFont>
    <p:embeddedFont>
      <p:font typeface="Muli Semi-Bold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005383" y="2893440"/>
            <a:ext cx="12312584" cy="4429419"/>
            <a:chOff x="0" y="0"/>
            <a:chExt cx="3242820" cy="11665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42820" cy="1166596"/>
            </a:xfrm>
            <a:custGeom>
              <a:avLst/>
              <a:gdLst/>
              <a:ahLst/>
              <a:cxnLst/>
              <a:rect l="l" t="t" r="r" b="b"/>
              <a:pathLst>
                <a:path w="3242820" h="1166596">
                  <a:moveTo>
                    <a:pt x="32068" y="0"/>
                  </a:moveTo>
                  <a:lnTo>
                    <a:pt x="3210753" y="0"/>
                  </a:lnTo>
                  <a:cubicBezTo>
                    <a:pt x="3228463" y="0"/>
                    <a:pt x="3242820" y="14357"/>
                    <a:pt x="3242820" y="32068"/>
                  </a:cubicBezTo>
                  <a:lnTo>
                    <a:pt x="3242820" y="1134528"/>
                  </a:lnTo>
                  <a:cubicBezTo>
                    <a:pt x="3242820" y="1152239"/>
                    <a:pt x="3228463" y="1166596"/>
                    <a:pt x="3210753" y="1166596"/>
                  </a:cubicBezTo>
                  <a:lnTo>
                    <a:pt x="32068" y="1166596"/>
                  </a:lnTo>
                  <a:cubicBezTo>
                    <a:pt x="14357" y="1166596"/>
                    <a:pt x="0" y="1152239"/>
                    <a:pt x="0" y="1134528"/>
                  </a:cubicBezTo>
                  <a:lnTo>
                    <a:pt x="0" y="32068"/>
                  </a:lnTo>
                  <a:cubicBezTo>
                    <a:pt x="0" y="14357"/>
                    <a:pt x="14357" y="0"/>
                    <a:pt x="32068" y="0"/>
                  </a:cubicBezTo>
                  <a:close/>
                </a:path>
              </a:pathLst>
            </a:custGeom>
            <a:solidFill>
              <a:srgbClr val="1A1C2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242820" cy="12046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478784" y="3555362"/>
            <a:ext cx="11330431" cy="3281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60"/>
              </a:lnSpc>
            </a:pPr>
            <a:r>
              <a:rPr lang="en-US" sz="11600">
                <a:solidFill>
                  <a:srgbClr val="FFFFFF"/>
                </a:solidFill>
                <a:latin typeface="Muli Semi-Bold"/>
              </a:rPr>
              <a:t>Calculator using Atmega 32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210675"/>
            <a:ext cx="11330431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55">
                <a:solidFill>
                  <a:srgbClr val="FFFFFF"/>
                </a:solidFill>
                <a:latin typeface="Muli"/>
              </a:rPr>
              <a:t>Instructor : N.M.Thanh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11" b="-6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242715" y="1396928"/>
            <a:ext cx="1901285" cy="6700564"/>
          </a:xfrm>
          <a:custGeom>
            <a:avLst/>
            <a:gdLst/>
            <a:ahLst/>
            <a:cxnLst/>
            <a:rect l="l" t="t" r="r" b="b"/>
            <a:pathLst>
              <a:path w="1901285" h="6700564">
                <a:moveTo>
                  <a:pt x="0" y="0"/>
                </a:moveTo>
                <a:lnTo>
                  <a:pt x="1901285" y="0"/>
                </a:lnTo>
                <a:lnTo>
                  <a:pt x="1901285" y="6700563"/>
                </a:lnTo>
                <a:lnTo>
                  <a:pt x="0" y="6700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9986075" y="1644247"/>
            <a:ext cx="7629296" cy="6205924"/>
            <a:chOff x="0" y="0"/>
            <a:chExt cx="10172394" cy="8274566"/>
          </a:xfrm>
        </p:grpSpPr>
        <p:sp>
          <p:nvSpPr>
            <p:cNvPr id="5" name="TextBox 5"/>
            <p:cNvSpPr txBox="1"/>
            <p:nvPr/>
          </p:nvSpPr>
          <p:spPr>
            <a:xfrm>
              <a:off x="0" y="-57150"/>
              <a:ext cx="10172394" cy="7153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35"/>
                </a:lnSpc>
              </a:pPr>
              <a:r>
                <a:rPr lang="en-US" sz="3239">
                  <a:solidFill>
                    <a:srgbClr val="FFFFFF"/>
                  </a:solidFill>
                  <a:latin typeface="Muli Bold"/>
                </a:rPr>
                <a:t>Introduction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1461834"/>
              <a:ext cx="10172394" cy="0"/>
            </a:xfrm>
            <a:prstGeom prst="line">
              <a:avLst/>
            </a:prstGeom>
            <a:ln w="32915" cap="rnd">
              <a:solidFill>
                <a:srgbClr val="10B5B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208275"/>
              <a:ext cx="10172394" cy="7153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35"/>
                </a:lnSpc>
              </a:pPr>
              <a:r>
                <a:rPr lang="en-US" sz="3239">
                  <a:solidFill>
                    <a:srgbClr val="FFFFFF"/>
                  </a:solidFill>
                  <a:latin typeface="Muli Bold"/>
                </a:rPr>
                <a:t>Components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3727259"/>
              <a:ext cx="10172394" cy="0"/>
            </a:xfrm>
            <a:prstGeom prst="line">
              <a:avLst/>
            </a:prstGeom>
            <a:ln w="32915" cap="rnd">
              <a:solidFill>
                <a:srgbClr val="10B5B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4473700"/>
              <a:ext cx="10172394" cy="7153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35"/>
                </a:lnSpc>
              </a:pPr>
              <a:r>
                <a:rPr lang="en-US" sz="3239">
                  <a:solidFill>
                    <a:srgbClr val="FFFFFF"/>
                  </a:solidFill>
                  <a:latin typeface="Muli Bold"/>
                </a:rPr>
                <a:t>Schematic circuit</a:t>
              </a: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0" y="5992683"/>
              <a:ext cx="10172394" cy="0"/>
            </a:xfrm>
            <a:prstGeom prst="line">
              <a:avLst/>
            </a:prstGeom>
            <a:ln w="32915" cap="rnd">
              <a:solidFill>
                <a:srgbClr val="10B5B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739125"/>
              <a:ext cx="10172394" cy="7153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35"/>
                </a:lnSpc>
              </a:pPr>
              <a:r>
                <a:rPr lang="en-US" sz="3239">
                  <a:solidFill>
                    <a:srgbClr val="FFFFFF"/>
                  </a:solidFill>
                  <a:latin typeface="Muli Bold"/>
                </a:rPr>
                <a:t>PCB circuit </a:t>
              </a: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0" y="8258108"/>
              <a:ext cx="10172394" cy="0"/>
            </a:xfrm>
            <a:prstGeom prst="line">
              <a:avLst/>
            </a:prstGeom>
            <a:ln w="32915" cap="rnd">
              <a:solidFill>
                <a:srgbClr val="10B5B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92385" y="2926382"/>
            <a:ext cx="6214015" cy="3641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375"/>
              </a:lnSpc>
            </a:pPr>
            <a:r>
              <a:rPr lang="en-US" sz="11979">
                <a:solidFill>
                  <a:srgbClr val="FFFFFF"/>
                </a:solidFill>
                <a:latin typeface="Muli Semi-Bold"/>
              </a:rPr>
              <a:t>Table of content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81826" y="4405579"/>
            <a:ext cx="4924348" cy="4852721"/>
          </a:xfrm>
          <a:custGeom>
            <a:avLst/>
            <a:gdLst/>
            <a:ahLst/>
            <a:cxnLst/>
            <a:rect l="l" t="t" r="r" b="b"/>
            <a:pathLst>
              <a:path w="4924348" h="4852721">
                <a:moveTo>
                  <a:pt x="0" y="0"/>
                </a:moveTo>
                <a:lnTo>
                  <a:pt x="4924348" y="0"/>
                </a:lnTo>
                <a:lnTo>
                  <a:pt x="4924348" y="4852721"/>
                </a:lnTo>
                <a:lnTo>
                  <a:pt x="0" y="48527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439185" y="5886108"/>
            <a:ext cx="3854248" cy="2558257"/>
          </a:xfrm>
          <a:custGeom>
            <a:avLst/>
            <a:gdLst/>
            <a:ahLst/>
            <a:cxnLst/>
            <a:rect l="l" t="t" r="r" b="b"/>
            <a:pathLst>
              <a:path w="3854248" h="2558257">
                <a:moveTo>
                  <a:pt x="0" y="0"/>
                </a:moveTo>
                <a:lnTo>
                  <a:pt x="3854247" y="0"/>
                </a:lnTo>
                <a:lnTo>
                  <a:pt x="3854247" y="2558257"/>
                </a:lnTo>
                <a:lnTo>
                  <a:pt x="0" y="25582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066800" y="-795201"/>
            <a:ext cx="3682380" cy="3525879"/>
          </a:xfrm>
          <a:custGeom>
            <a:avLst/>
            <a:gdLst/>
            <a:ahLst/>
            <a:cxnLst/>
            <a:rect l="l" t="t" r="r" b="b"/>
            <a:pathLst>
              <a:path w="3682380" h="3525879">
                <a:moveTo>
                  <a:pt x="0" y="0"/>
                </a:moveTo>
                <a:lnTo>
                  <a:pt x="3682379" y="0"/>
                </a:lnTo>
                <a:lnTo>
                  <a:pt x="3682379" y="3525879"/>
                </a:lnTo>
                <a:lnTo>
                  <a:pt x="0" y="35258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468600" y="4405579"/>
            <a:ext cx="4927904" cy="4114800"/>
          </a:xfrm>
          <a:custGeom>
            <a:avLst/>
            <a:gdLst/>
            <a:ahLst/>
            <a:cxnLst/>
            <a:rect l="l" t="t" r="r" b="b"/>
            <a:pathLst>
              <a:path w="4927904" h="4114800">
                <a:moveTo>
                  <a:pt x="0" y="0"/>
                </a:moveTo>
                <a:lnTo>
                  <a:pt x="4927904" y="0"/>
                </a:lnTo>
                <a:lnTo>
                  <a:pt x="49279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778325" y="1121725"/>
            <a:ext cx="6731351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Muli Semi-Bold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22547" y="2968032"/>
            <a:ext cx="1484290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uli Extra-Light"/>
              </a:rPr>
              <a:t>The basic calculator using Atmega32 with assembly code embbeding into Atmega32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876759"/>
            <a:ext cx="3266741" cy="326674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186269" y="1876759"/>
            <a:ext cx="3067050" cy="306705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4626" r="-2462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139394" y="1876759"/>
            <a:ext cx="3089989" cy="308998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4906" r="-2490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295441" y="6168311"/>
            <a:ext cx="3089989" cy="308998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42165" r="-4216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542692" y="6168311"/>
            <a:ext cx="3089989" cy="3089989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25329" r="-2532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200314" y="504825"/>
            <a:ext cx="5887373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0"/>
              </a:lnSpc>
            </a:pPr>
            <a:r>
              <a:rPr lang="en-US" sz="6925">
                <a:solidFill>
                  <a:srgbClr val="FFFFFF"/>
                </a:solidFill>
                <a:latin typeface="Muli Bold"/>
              </a:rPr>
              <a:t>Components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76221" y="5711111"/>
            <a:ext cx="2171700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uli"/>
              </a:rPr>
              <a:t>ATMEGA 32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332646" y="9551532"/>
            <a:ext cx="867668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uli"/>
              </a:rPr>
              <a:t>PCB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95274" y="5711111"/>
            <a:ext cx="1849041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uli"/>
              </a:rPr>
              <a:t>RESISTOR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577008" y="5482511"/>
            <a:ext cx="2214761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uli"/>
              </a:rPr>
              <a:t>CAPACITOR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729408" y="5634911"/>
            <a:ext cx="2214761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uli"/>
              </a:rPr>
              <a:t>CAPACITOR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582663" y="9551532"/>
            <a:ext cx="1010047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uli"/>
              </a:rPr>
              <a:t>WIRE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41775" y="2580300"/>
            <a:ext cx="13804449" cy="6678000"/>
          </a:xfrm>
          <a:custGeom>
            <a:avLst/>
            <a:gdLst/>
            <a:ahLst/>
            <a:cxnLst/>
            <a:rect l="l" t="t" r="r" b="b"/>
            <a:pathLst>
              <a:path w="13804449" h="6678000">
                <a:moveTo>
                  <a:pt x="0" y="0"/>
                </a:moveTo>
                <a:lnTo>
                  <a:pt x="13804450" y="0"/>
                </a:lnTo>
                <a:lnTo>
                  <a:pt x="13804450" y="6678000"/>
                </a:lnTo>
                <a:lnTo>
                  <a:pt x="0" y="667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210499" y="1028700"/>
            <a:ext cx="7867001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0"/>
              </a:lnSpc>
            </a:pPr>
            <a:r>
              <a:rPr lang="en-US" sz="6925">
                <a:solidFill>
                  <a:srgbClr val="FFFFFF"/>
                </a:solidFill>
                <a:latin typeface="Muli Bold"/>
              </a:rPr>
              <a:t>Schematic circuit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9388" y="3101647"/>
            <a:ext cx="6123508" cy="5243313"/>
          </a:xfrm>
          <a:custGeom>
            <a:avLst/>
            <a:gdLst/>
            <a:ahLst/>
            <a:cxnLst/>
            <a:rect l="l" t="t" r="r" b="b"/>
            <a:pathLst>
              <a:path w="6123508" h="5243313">
                <a:moveTo>
                  <a:pt x="0" y="0"/>
                </a:moveTo>
                <a:lnTo>
                  <a:pt x="6123508" y="0"/>
                </a:lnTo>
                <a:lnTo>
                  <a:pt x="6123508" y="5243313"/>
                </a:lnTo>
                <a:lnTo>
                  <a:pt x="0" y="5243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171480" y="3101647"/>
            <a:ext cx="10064934" cy="5243313"/>
          </a:xfrm>
          <a:custGeom>
            <a:avLst/>
            <a:gdLst/>
            <a:ahLst/>
            <a:cxnLst/>
            <a:rect l="l" t="t" r="r" b="b"/>
            <a:pathLst>
              <a:path w="10064934" h="5243313">
                <a:moveTo>
                  <a:pt x="0" y="0"/>
                </a:moveTo>
                <a:lnTo>
                  <a:pt x="10064934" y="0"/>
                </a:lnTo>
                <a:lnTo>
                  <a:pt x="10064934" y="5243313"/>
                </a:lnTo>
                <a:lnTo>
                  <a:pt x="0" y="52433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712896" y="1028700"/>
            <a:ext cx="4862208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0"/>
              </a:lnSpc>
            </a:pPr>
            <a:r>
              <a:rPr lang="en-US" sz="6925">
                <a:solidFill>
                  <a:srgbClr val="FFFFFF"/>
                </a:solidFill>
                <a:latin typeface="Muli Bold"/>
              </a:rPr>
              <a:t>PCB circuit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38028" y="4551197"/>
            <a:ext cx="13411944" cy="1184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6"/>
              </a:lnSpc>
              <a:spcBef>
                <a:spcPct val="0"/>
              </a:spcBef>
            </a:pPr>
            <a:r>
              <a:rPr lang="en-US" sz="7821">
                <a:solidFill>
                  <a:srgbClr val="FFFFFF"/>
                </a:solidFill>
                <a:latin typeface="Muli"/>
              </a:rPr>
              <a:t>THANK YOU FOR LISTENING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48</Words>
  <Application>Microsoft Office PowerPoint</Application>
  <PresentationFormat>Custom</PresentationFormat>
  <Paragraphs>19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Muli Extra-Light</vt:lpstr>
      <vt:lpstr>Muli</vt:lpstr>
      <vt:lpstr>Muli Semi-Bold</vt:lpstr>
      <vt:lpstr>Muli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Xanh dương Thành phần 3D Công nghệ 5G Bản thuyết trình</dc:title>
  <cp:lastModifiedBy>Nhu Thi Thu Ngan</cp:lastModifiedBy>
  <cp:revision>2</cp:revision>
  <dcterms:created xsi:type="dcterms:W3CDTF">2006-08-16T00:00:00Z</dcterms:created>
  <dcterms:modified xsi:type="dcterms:W3CDTF">2024-06-22T05:39:40Z</dcterms:modified>
  <dc:identifier>DAGI09huY74</dc:identifier>
</cp:coreProperties>
</file>